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004B-1DD0-46E3-BC4A-F2804911554E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5CB-3E4C-45EF-A699-C14350E5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3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004B-1DD0-46E3-BC4A-F2804911554E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5CB-3E4C-45EF-A699-C14350E5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8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004B-1DD0-46E3-BC4A-F2804911554E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5CB-3E4C-45EF-A699-C14350E5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5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004B-1DD0-46E3-BC4A-F2804911554E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5CB-3E4C-45EF-A699-C14350E5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4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004B-1DD0-46E3-BC4A-F2804911554E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5CB-3E4C-45EF-A699-C14350E5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004B-1DD0-46E3-BC4A-F2804911554E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5CB-3E4C-45EF-A699-C14350E5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6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004B-1DD0-46E3-BC4A-F2804911554E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5CB-3E4C-45EF-A699-C14350E5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004B-1DD0-46E3-BC4A-F2804911554E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5CB-3E4C-45EF-A699-C14350E5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004B-1DD0-46E3-BC4A-F2804911554E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5CB-3E4C-45EF-A699-C14350E5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004B-1DD0-46E3-BC4A-F2804911554E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5CB-3E4C-45EF-A699-C14350E5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7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004B-1DD0-46E3-BC4A-F2804911554E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5CB-3E4C-45EF-A699-C14350E5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1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5004B-1DD0-46E3-BC4A-F2804911554E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A35CB-3E4C-45EF-A699-C14350E5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79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>
            <a:noAutofit/>
          </a:bodyPr>
          <a:lstStyle/>
          <a:p>
            <a:r>
              <a:rPr lang="en-GB" sz="8000" dirty="0" smtClean="0">
                <a:solidFill>
                  <a:srgbClr val="FFFF00"/>
                </a:solidFill>
                <a:latin typeface="SassoonCRInfantMedium" pitchFamily="2" charset="0"/>
              </a:rPr>
              <a:t>Our  Grandparents</a:t>
            </a:r>
            <a:endParaRPr lang="en-GB" sz="8000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>
            <a:noAutofit/>
          </a:bodyPr>
          <a:lstStyle/>
          <a:p>
            <a:r>
              <a:rPr lang="en-GB" sz="4800" i="1" dirty="0" smtClean="0">
                <a:solidFill>
                  <a:srgbClr val="FFFF00"/>
                </a:solidFill>
                <a:latin typeface="SassoonCRInfantMedium" pitchFamily="2" charset="0"/>
              </a:rPr>
              <a:t>Thank- you God for  our  </a:t>
            </a:r>
          </a:p>
          <a:p>
            <a:r>
              <a:rPr lang="en-GB" sz="4800" i="1" dirty="0" smtClean="0">
                <a:solidFill>
                  <a:srgbClr val="FFFF00"/>
                </a:solidFill>
                <a:latin typeface="SassoonCRInfantMedium" pitchFamily="2" charset="0"/>
              </a:rPr>
              <a:t>Grandparents</a:t>
            </a:r>
            <a:endParaRPr lang="en-GB" sz="4800" i="1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2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FF00"/>
                </a:solidFill>
                <a:latin typeface="SassoonCRInfantMedium" pitchFamily="2" charset="0"/>
              </a:rPr>
              <a:t>Cillian’s</a:t>
            </a:r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 Grandparents</a:t>
            </a:r>
            <a:endParaRPr lang="en-GB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4" name="Content Placeholder 3" descr="C:\Users\nmcardle278\AppData\Local\Microsoft\Windows\Temporary Internet Files\Content.Word\DSCF254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3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Grace’s Grandparents</a:t>
            </a:r>
            <a:endParaRPr lang="en-GB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4" name="Content Placeholder 3" descr="C:\Users\nmcardle278\AppData\Local\Microsoft\Windows\Temporary Internet Files\Content.Word\DSCF25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9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Mary-Ellen’s Grandparents</a:t>
            </a:r>
            <a:endParaRPr lang="en-GB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4" name="Content Placeholder 3" descr="C:\Users\nmcardle278\AppData\Local\Microsoft\Windows\Temporary Internet Files\Content.Word\DSCF25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1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FF00"/>
                </a:solidFill>
                <a:latin typeface="SassoonCRInfantMedium" pitchFamily="2" charset="0"/>
              </a:rPr>
              <a:t>Oisin’s</a:t>
            </a:r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 Grandparents</a:t>
            </a:r>
            <a:endParaRPr lang="en-GB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4" name="Content Placeholder 3" descr="F:\DCIM\112_FUJI\DSCF253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87" y="1714341"/>
            <a:ext cx="5731625" cy="4297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76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err="1" smtClean="0">
                <a:solidFill>
                  <a:srgbClr val="FFFF00"/>
                </a:solidFill>
                <a:latin typeface="SassoonCRInfantMedium" pitchFamily="2" charset="0"/>
              </a:rPr>
              <a:t>Caoimhe’s</a:t>
            </a:r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 Grandparents</a:t>
            </a:r>
            <a:endParaRPr lang="en-GB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4" name="Content Placeholder 3" descr="F:\DCIM\112_FUJI\DSCF25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8"/>
            <a:ext cx="4104455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:\DCIM\112_FUJI\DSCF25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32048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76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Sean’s Grandparents</a:t>
            </a:r>
            <a:endParaRPr lang="en-GB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104607" cy="340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463677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07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Caitlin </a:t>
            </a:r>
            <a:r>
              <a:rPr lang="en-GB" dirty="0" err="1" smtClean="0">
                <a:solidFill>
                  <a:srgbClr val="FFFF00"/>
                </a:solidFill>
                <a:latin typeface="SassoonCRInfantMedium" pitchFamily="2" charset="0"/>
              </a:rPr>
              <a:t>Mc</a:t>
            </a:r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SassoonCRInfantMedium" pitchFamily="2" charset="0"/>
              </a:rPr>
              <a:t>Cann’s</a:t>
            </a:r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 Grandparents</a:t>
            </a:r>
            <a:endParaRPr lang="en-GB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620770" cy="454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636099" cy="454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17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4807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5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Isabel’s grandparents</a:t>
            </a:r>
            <a:endParaRPr lang="en-GB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8898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59" y="2420888"/>
            <a:ext cx="387575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4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itchFamily="2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Sinead’s Grandparents</a:t>
            </a:r>
            <a:endParaRPr lang="en-GB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34301" cy="518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888432" cy="518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FF00"/>
                </a:solidFill>
                <a:latin typeface="SassoonCRInfantMedium" pitchFamily="2" charset="0"/>
              </a:rPr>
              <a:t>Lorcan’s</a:t>
            </a:r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SassoonCRInfantMedium" pitchFamily="2" charset="0"/>
              </a:rPr>
              <a:t>grandad</a:t>
            </a:r>
            <a:endParaRPr lang="en-GB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2781559" cy="495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3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Matthew’s grandparents</a:t>
            </a:r>
            <a:endParaRPr lang="en-GB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327996" cy="499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31" y="1412776"/>
            <a:ext cx="3456101" cy="49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3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Annie’s  grandparents</a:t>
            </a:r>
            <a:endParaRPr lang="en-GB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13" y="1600200"/>
            <a:ext cx="35433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6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Caitlin Carnegie’s grandparents</a:t>
            </a:r>
            <a:endParaRPr lang="en-GB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73" y="1600200"/>
            <a:ext cx="31080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1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Maggie’s grandparents</a:t>
            </a:r>
            <a:endParaRPr lang="en-GB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646756" cy="329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643561" cy="326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1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SassoonCRInfantMedium" pitchFamily="2" charset="0"/>
              </a:rPr>
              <a:t>Jack’s grandparents</a:t>
            </a:r>
            <a:endParaRPr lang="en-GB" dirty="0"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nmcardle278\AppData\Local\Microsoft\Windows\Temporary Internet Files\Content.Outlook\VOF17V8I\Holidays 2010 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5068768" cy="45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42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Our  Grandparents</vt:lpstr>
      <vt:lpstr>Isabel’s grandparents</vt:lpstr>
      <vt:lpstr> Sinead’s Grandparents</vt:lpstr>
      <vt:lpstr>Lorcan’s grandad</vt:lpstr>
      <vt:lpstr>Matthew’s grandparents</vt:lpstr>
      <vt:lpstr>Annie’s  grandparents</vt:lpstr>
      <vt:lpstr>Caitlin Carnegie’s grandparents</vt:lpstr>
      <vt:lpstr>Maggie’s grandparents</vt:lpstr>
      <vt:lpstr>Jack’s grandparents</vt:lpstr>
      <vt:lpstr>Cillian’s Grandparents</vt:lpstr>
      <vt:lpstr>Grace’s Grandparents</vt:lpstr>
      <vt:lpstr>Mary-Ellen’s Grandparents</vt:lpstr>
      <vt:lpstr>Oisin’s Grandparents</vt:lpstr>
      <vt:lpstr>Caoimhe’s Grandparents</vt:lpstr>
      <vt:lpstr>Sean’s Grandparents</vt:lpstr>
      <vt:lpstr>Caitlin Mc Cann’s Grandparents</vt:lpstr>
      <vt:lpstr>PowerPoint Presentation</vt:lpstr>
    </vt:vector>
  </TitlesOfParts>
  <Company>C2K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 Grandparents</dc:title>
  <dc:creator>N TREANOR</dc:creator>
  <cp:lastModifiedBy>N TREANOR</cp:lastModifiedBy>
  <cp:revision>19</cp:revision>
  <dcterms:created xsi:type="dcterms:W3CDTF">2016-01-27T16:09:50Z</dcterms:created>
  <dcterms:modified xsi:type="dcterms:W3CDTF">2016-02-02T16:10:21Z</dcterms:modified>
</cp:coreProperties>
</file>